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77" r:id="rId7"/>
    <p:sldId id="276" r:id="rId8"/>
    <p:sldId id="278" r:id="rId9"/>
    <p:sldId id="279" r:id="rId10"/>
    <p:sldId id="281" r:id="rId11"/>
    <p:sldId id="280" r:id="rId12"/>
    <p:sldId id="289" r:id="rId13"/>
    <p:sldId id="283" r:id="rId14"/>
    <p:sldId id="284" r:id="rId15"/>
    <p:sldId id="285" r:id="rId16"/>
    <p:sldId id="271" r:id="rId17"/>
    <p:sldId id="287" r:id="rId18"/>
    <p:sldId id="290" r:id="rId19"/>
    <p:sldId id="291" r:id="rId20"/>
    <p:sldId id="288" r:id="rId21"/>
    <p:sldId id="270" r:id="rId22"/>
    <p:sldId id="263" r:id="rId23"/>
    <p:sldId id="293" r:id="rId24"/>
    <p:sldId id="294" r:id="rId25"/>
    <p:sldId id="295" r:id="rId26"/>
    <p:sldId id="274" r:id="rId27"/>
    <p:sldId id="292" r:id="rId28"/>
    <p:sldId id="296" r:id="rId29"/>
    <p:sldId id="264" r:id="rId30"/>
    <p:sldId id="299" r:id="rId31"/>
    <p:sldId id="30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707"/>
    <a:srgbClr val="FF9999"/>
    <a:srgbClr val="5B3119"/>
    <a:srgbClr val="FD6F2F"/>
    <a:srgbClr val="FFF2CC"/>
    <a:srgbClr val="C16735"/>
    <a:srgbClr val="F0F0F0"/>
    <a:srgbClr val="FB1E0D"/>
    <a:srgbClr val="C06C26"/>
    <a:srgbClr val="FF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2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6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svg"/><Relationship Id="rId1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svg"/><Relationship Id="rId1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sv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B08E6D-A198-74FD-5CE5-164FD777F9A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80385" y="2415547"/>
            <a:ext cx="139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68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A3068-1E9D-67B2-D940-05A05AECE37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94C25-E3F5-9545-A4E9-32FA16AF0F3D}"/>
              </a:ext>
            </a:extLst>
          </p:cNvPr>
          <p:cNvSpPr txBox="1"/>
          <p:nvPr/>
        </p:nvSpPr>
        <p:spPr>
          <a:xfrm>
            <a:off x="4936054" y="2255049"/>
            <a:ext cx="36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081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21340180">
            <a:off x="581804" y="666968"/>
            <a:ext cx="10963380" cy="56114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303333" y="138327"/>
            <a:ext cx="1007076" cy="98554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6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174981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51009" y="197995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4927980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6023561" y="1978768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7100532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308ACA"/>
                </a:solidFill>
              </a:rPr>
              <a:t>4</a:t>
            </a:r>
            <a:endParaRPr lang="ko-KR" altLang="en-US" sz="1200" b="1" dirty="0">
              <a:solidFill>
                <a:srgbClr val="308ACA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92181" y="2862345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70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5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대화화면</a:t>
            </a:r>
          </a:p>
        </p:txBody>
      </p:sp>
    </p:spTree>
    <p:extLst>
      <p:ext uri="{BB962C8B-B14F-4D97-AF65-F5344CB8AC3E}">
        <p14:creationId xmlns:p14="http://schemas.microsoft.com/office/powerpoint/2010/main" val="283068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4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메인화면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277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3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당신의 이름이</a:t>
            </a:r>
            <a:br>
              <a:rPr lang="en-US" altLang="ko-KR" sz="3600" b="1" dirty="0">
                <a:solidFill>
                  <a:schemeClr val="bg1"/>
                </a:solidFill>
              </a:rPr>
            </a:br>
            <a:r>
              <a:rPr lang="en-US" altLang="ko-KR" sz="3600" b="1" dirty="0">
                <a:solidFill>
                  <a:schemeClr val="bg1"/>
                </a:solidFill>
              </a:rPr>
              <a:t>[xxx]</a:t>
            </a:r>
            <a:r>
              <a:rPr lang="ko-KR" altLang="en-US" sz="3600" b="1" dirty="0">
                <a:solidFill>
                  <a:schemeClr val="bg1"/>
                </a:solidFill>
              </a:rPr>
              <a:t>가 맞나요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247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691567" cy="469810"/>
            <a:chOff x="653088" y="3826084"/>
            <a:chExt cx="169156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6811" y="3891712"/>
              <a:ext cx="1387844" cy="338554"/>
            </a:xfrm>
            <a:prstGeom prst="rect">
              <a:avLst/>
            </a:prstGeom>
            <a:noFill/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XXXXX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5059" y="4749457"/>
            <a:ext cx="316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응애</a:t>
            </a:r>
            <a:r>
              <a:rPr lang="ko-KR" altLang="en-US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 나 주인공</a:t>
            </a:r>
          </a:p>
        </p:txBody>
      </p:sp>
    </p:spTree>
    <p:extLst>
      <p:ext uri="{BB962C8B-B14F-4D97-AF65-F5344CB8AC3E}">
        <p14:creationId xmlns:p14="http://schemas.microsoft.com/office/powerpoint/2010/main" val="170224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10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-66675"/>
            <a:ext cx="12204184" cy="6924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4117" y="715294"/>
            <a:ext cx="4493562" cy="752172"/>
            <a:chOff x="3097863" y="2762553"/>
            <a:chExt cx="4493562" cy="75217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52328" y="2969484"/>
              <a:ext cx="1393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1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4117" y="1686418"/>
            <a:ext cx="4493562" cy="752172"/>
            <a:chOff x="3097863" y="2762553"/>
            <a:chExt cx="4493562" cy="752172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39347" y="2968008"/>
              <a:ext cx="2610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-20,000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2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4117" y="2681197"/>
            <a:ext cx="4493562" cy="752172"/>
            <a:chOff x="3097863" y="2762553"/>
            <a:chExt cx="4493562" cy="752172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01234" y="2940867"/>
              <a:ext cx="2677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- 100,000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17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124325"/>
            <a:ext cx="12204184" cy="2733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768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(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명단을 보여주며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) 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여름에 있을 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00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특강 명단인데 주안 오빠도 할래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 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61" y="1172309"/>
            <a:ext cx="2587402" cy="2587402"/>
          </a:xfrm>
          <a:prstGeom prst="rect">
            <a:avLst/>
          </a:prstGeom>
          <a:effectLst>
            <a:outerShdw blurRad="596900" dist="50800" dir="5400000" sx="102000" sy="102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3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080065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콘텐츠화면</a:t>
            </a:r>
          </a:p>
        </p:txBody>
      </p:sp>
    </p:spTree>
    <p:extLst>
      <p:ext uri="{BB962C8B-B14F-4D97-AF65-F5344CB8AC3E}">
        <p14:creationId xmlns:p14="http://schemas.microsoft.com/office/powerpoint/2010/main" val="2003512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935706"/>
          </a:xfrm>
          <a:prstGeom prst="rect">
            <a:avLst/>
          </a:prstGeom>
          <a:gradFill>
            <a:gsLst>
              <a:gs pos="0">
                <a:schemeClr val="tx1">
                  <a:alpha val="29000"/>
                </a:schemeClr>
              </a:gs>
              <a:gs pos="100000">
                <a:schemeClr val="accent2">
                  <a:lumMod val="50000"/>
                  <a:alpha val="32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36F73936-31D7-A210-9C95-C589A63A504A}"/>
              </a:ext>
            </a:extLst>
          </p:cNvPr>
          <p:cNvGrpSpPr/>
          <p:nvPr/>
        </p:nvGrpSpPr>
        <p:grpSpPr>
          <a:xfrm>
            <a:off x="10510411" y="41743"/>
            <a:ext cx="1581843" cy="566222"/>
            <a:chOff x="7931451" y="-22343"/>
            <a:chExt cx="1581843" cy="619641"/>
          </a:xfrm>
        </p:grpSpPr>
        <p:sp>
          <p:nvSpPr>
            <p:cNvPr id="1142" name="모서리가 둥근 직사각형 42">
              <a:extLst>
                <a:ext uri="{FF2B5EF4-FFF2-40B4-BE49-F238E27FC236}">
                  <a16:creationId xmlns:a16="http://schemas.microsoft.com/office/drawing/2014/main" id="{E2F0C636-72A9-F03D-0510-E556206F47CD}"/>
                </a:ext>
              </a:extLst>
            </p:cNvPr>
            <p:cNvSpPr/>
            <p:nvPr/>
          </p:nvSpPr>
          <p:spPr>
            <a:xfrm>
              <a:off x="7931451" y="-22343"/>
              <a:ext cx="1581843" cy="619641"/>
            </a:xfrm>
            <a:prstGeom prst="roundRect">
              <a:avLst>
                <a:gd name="adj" fmla="val 31583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8" name="그룹 1147">
              <a:extLst>
                <a:ext uri="{FF2B5EF4-FFF2-40B4-BE49-F238E27FC236}">
                  <a16:creationId xmlns:a16="http://schemas.microsoft.com/office/drawing/2014/main" id="{BAC91997-A8F4-7335-2671-B1ABD297C46E}"/>
                </a:ext>
              </a:extLst>
            </p:cNvPr>
            <p:cNvGrpSpPr/>
            <p:nvPr/>
          </p:nvGrpSpPr>
          <p:grpSpPr>
            <a:xfrm>
              <a:off x="8234736" y="77117"/>
              <a:ext cx="1082943" cy="422167"/>
              <a:chOff x="10980164" y="6190986"/>
              <a:chExt cx="1082943" cy="422167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B7C5D6D3-3B66-209F-EBB8-6439A0522EFD}"/>
                  </a:ext>
                </a:extLst>
              </p:cNvPr>
              <p:cNvGrpSpPr/>
              <p:nvPr/>
            </p:nvGrpSpPr>
            <p:grpSpPr>
              <a:xfrm>
                <a:off x="11635026" y="6194224"/>
                <a:ext cx="428081" cy="418929"/>
                <a:chOff x="9042956" y="5808406"/>
                <a:chExt cx="480074" cy="469810"/>
              </a:xfrm>
            </p:grpSpPr>
            <p:sp>
              <p:nvSpPr>
                <p:cNvPr id="1152" name="타원 1151">
                  <a:extLst>
                    <a:ext uri="{FF2B5EF4-FFF2-40B4-BE49-F238E27FC236}">
                      <a16:creationId xmlns:a16="http://schemas.microsoft.com/office/drawing/2014/main" id="{06C952C4-0EFB-E195-1B3F-24BBCD6AB11D}"/>
                    </a:ext>
                  </a:extLst>
                </p:cNvPr>
                <p:cNvSpPr/>
                <p:nvPr/>
              </p:nvSpPr>
              <p:spPr>
                <a:xfrm>
                  <a:off x="9042956" y="5808406"/>
                  <a:ext cx="480074" cy="469810"/>
                </a:xfrm>
                <a:prstGeom prst="ellipse">
                  <a:avLst/>
                </a:prstGeom>
                <a:gradFill flip="none" rotWithShape="1">
                  <a:gsLst>
                    <a:gs pos="50441">
                      <a:srgbClr val="FF98A7"/>
                    </a:gs>
                    <a:gs pos="21000">
                      <a:srgbClr val="FF85BC"/>
                    </a:gs>
                    <a:gs pos="8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53" name="Picture 2" descr="톱니 바퀴 - 무료 개 아이콘">
                  <a:extLst>
                    <a:ext uri="{FF2B5EF4-FFF2-40B4-BE49-F238E27FC236}">
                      <a16:creationId xmlns:a16="http://schemas.microsoft.com/office/drawing/2014/main" id="{06FF5C5E-BBDD-A9BF-8167-565F05FDD3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6749" y="5889863"/>
                  <a:ext cx="332487" cy="332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51" name="타원 1150">
                <a:extLst>
                  <a:ext uri="{FF2B5EF4-FFF2-40B4-BE49-F238E27FC236}">
                    <a16:creationId xmlns:a16="http://schemas.microsoft.com/office/drawing/2014/main" id="{EB55399C-AA2A-F3DF-4FE7-B24C2B0E4592}"/>
                  </a:ext>
                </a:extLst>
              </p:cNvPr>
              <p:cNvSpPr/>
              <p:nvPr/>
            </p:nvSpPr>
            <p:spPr>
              <a:xfrm>
                <a:off x="10980164" y="6190986"/>
                <a:ext cx="428081" cy="418929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55" name="그래픽 12" descr="종료 단색으로 채워진">
              <a:extLst>
                <a:ext uri="{FF2B5EF4-FFF2-40B4-BE49-F238E27FC236}">
                  <a16:creationId xmlns:a16="http://schemas.microsoft.com/office/drawing/2014/main" id="{065AB0D5-5D8A-1E20-A223-7EA48B48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250603" y="89921"/>
              <a:ext cx="393319" cy="3933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0552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882766"/>
          </a:xfrm>
          <a:prstGeom prst="rect">
            <a:avLst/>
          </a:prstGeom>
          <a:solidFill>
            <a:schemeClr val="accent2">
              <a:lumMod val="50000"/>
              <a:alpha val="2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D8F391-E426-688D-5DF2-7BF0D00C8E8F}"/>
              </a:ext>
            </a:extLst>
          </p:cNvPr>
          <p:cNvSpPr/>
          <p:nvPr/>
        </p:nvSpPr>
        <p:spPr>
          <a:xfrm>
            <a:off x="-27483" y="-54862"/>
            <a:ext cx="12192000" cy="6939567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88556-6010-A3DC-12FB-EA764A74D772}"/>
              </a:ext>
            </a:extLst>
          </p:cNvPr>
          <p:cNvGrpSpPr/>
          <p:nvPr/>
        </p:nvGrpSpPr>
        <p:grpSpPr>
          <a:xfrm>
            <a:off x="2664803" y="907116"/>
            <a:ext cx="6856593" cy="3168240"/>
            <a:chOff x="2666213" y="297138"/>
            <a:chExt cx="6856593" cy="31682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839AC8-9A23-F913-1698-1E9BB03B2FC0}"/>
                </a:ext>
              </a:extLst>
            </p:cNvPr>
            <p:cNvSpPr txBox="1"/>
            <p:nvPr/>
          </p:nvSpPr>
          <p:spPr>
            <a:xfrm>
              <a:off x="2666213" y="297138"/>
              <a:ext cx="6856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매출 정산 완료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!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BD10D-9D6E-C338-0BF1-22C1DD380D57}"/>
                </a:ext>
              </a:extLst>
            </p:cNvPr>
            <p:cNvSpPr txBox="1"/>
            <p:nvPr/>
          </p:nvSpPr>
          <p:spPr>
            <a:xfrm>
              <a:off x="4123789" y="1724083"/>
              <a:ext cx="2996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알바 일 수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C2A7DE-D6AA-8EAA-F170-566C2B942B60}"/>
                </a:ext>
              </a:extLst>
            </p:cNvPr>
            <p:cNvSpPr txBox="1"/>
            <p:nvPr/>
          </p:nvSpPr>
          <p:spPr>
            <a:xfrm>
              <a:off x="4123789" y="2143610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매출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97F056-E6C0-3A45-38FA-24FF438C4012}"/>
                </a:ext>
              </a:extLst>
            </p:cNvPr>
            <p:cNvSpPr/>
            <p:nvPr/>
          </p:nvSpPr>
          <p:spPr>
            <a:xfrm>
              <a:off x="3796338" y="174040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E547C7C-D448-F331-E3C3-AB02C8BD65DE}"/>
                </a:ext>
              </a:extLst>
            </p:cNvPr>
            <p:cNvSpPr/>
            <p:nvPr/>
          </p:nvSpPr>
          <p:spPr>
            <a:xfrm>
              <a:off x="3791742" y="2192667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2DBA6F-5A2D-C17A-6507-1F6DEB7FE36F}"/>
                </a:ext>
              </a:extLst>
            </p:cNvPr>
            <p:cNvCxnSpPr/>
            <p:nvPr/>
          </p:nvCxnSpPr>
          <p:spPr>
            <a:xfrm>
              <a:off x="3021050" y="2803069"/>
              <a:ext cx="60486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F7A8E-9D3E-5E25-0C06-A3D16048E3CC}"/>
                </a:ext>
              </a:extLst>
            </p:cNvPr>
            <p:cNvSpPr txBox="1"/>
            <p:nvPr/>
          </p:nvSpPr>
          <p:spPr>
            <a:xfrm>
              <a:off x="4123789" y="3157601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총 합계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C9F9C10-4FF9-2246-09FB-CD3B70C49680}"/>
                </a:ext>
              </a:extLst>
            </p:cNvPr>
            <p:cNvSpPr/>
            <p:nvPr/>
          </p:nvSpPr>
          <p:spPr>
            <a:xfrm>
              <a:off x="3791742" y="320665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24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3610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70108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76085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306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8387" y="3429000"/>
            <a:ext cx="675974" cy="675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1781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9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10725" y="581025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26837" y="624404"/>
            <a:ext cx="675974" cy="675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36633" y="590489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시작하기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33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8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10725" y="1370804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62970" y="1399379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5309" y="1370804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불러오기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72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20250" y="2189158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2495" y="2217733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58401" y="220805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11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591675" y="2994583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3920" y="3023158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563" y="3010726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설정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8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62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EF6DAE-5892-4467-9885-6C2574C7EFDA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43333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917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5326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9175" y="121349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음향 </a:t>
            </a:r>
          </a:p>
        </p:txBody>
      </p:sp>
      <p:sp>
        <p:nvSpPr>
          <p:cNvPr id="33" name="타원 32"/>
          <p:cNvSpPr/>
          <p:nvPr/>
        </p:nvSpPr>
        <p:spPr>
          <a:xfrm>
            <a:off x="433335" y="261751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175" y="3236457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253267" y="3137286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19175" y="261751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음향</a:t>
            </a:r>
          </a:p>
        </p:txBody>
      </p:sp>
      <p:sp>
        <p:nvSpPr>
          <p:cNvPr id="37" name="타원 36"/>
          <p:cNvSpPr/>
          <p:nvPr/>
        </p:nvSpPr>
        <p:spPr>
          <a:xfrm>
            <a:off x="433335" y="4104186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19175" y="4723129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53267" y="4623958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0559" y="41041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 </a:t>
            </a:r>
            <a:r>
              <a:rPr lang="ko-KR" altLang="en-US" dirty="0"/>
              <a:t>및 다른 음향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pic>
        <p:nvPicPr>
          <p:cNvPr id="43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7588" y="37095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4047" y="1718233"/>
            <a:ext cx="675974" cy="6759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61970" y="476250"/>
            <a:ext cx="3162420" cy="2372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899" y="909358"/>
            <a:ext cx="2962295" cy="16310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29342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2023.02.10 20:08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879778" y="499852"/>
            <a:ext cx="3162420" cy="2349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139" y="918883"/>
            <a:ext cx="2962295" cy="16310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79777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20XX.XX.XX 00:00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8458269" y="628650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91" y="12166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350788" y="436076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29342" y="49985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아찔한 첫 만남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57790" y="443705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8439218" y="434180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376887" y="3332395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09" y="3920398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1357836" y="3137925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895889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11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4876838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477320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42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8458269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86139" y="51119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에피소드 명</a:t>
            </a:r>
          </a:p>
        </p:txBody>
      </p:sp>
      <p:pic>
        <p:nvPicPr>
          <p:cNvPr id="7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444" y="2410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7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schemas.microsoft.com/office/2006/metadata/properties"/>
    <ds:schemaRef ds:uri="http://schemas.microsoft.com/office/2006/documentManagement/types"/>
    <ds:schemaRef ds:uri="4478f80c-e40c-4d60-af65-2a52bf279489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631</Words>
  <Application>Microsoft Office PowerPoint</Application>
  <PresentationFormat>와이드스크린</PresentationFormat>
  <Paragraphs>294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이부건</cp:lastModifiedBy>
  <cp:revision>63</cp:revision>
  <dcterms:created xsi:type="dcterms:W3CDTF">2023-02-03T06:57:05Z</dcterms:created>
  <dcterms:modified xsi:type="dcterms:W3CDTF">2023-02-12T10:03:06Z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